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42950" y="1202267"/>
            <a:ext cx="7772400" cy="897466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rgbClr val="FF0000"/>
                </a:solidFill>
              </a:defRPr>
            </a:lvl1pPr>
          </a:lstStyle>
          <a:p>
            <a:r>
              <a:rPr lang="es-ES" dirty="0" smtClean="0"/>
              <a:t>Haga clic para editar epígrafes</a:t>
            </a:r>
            <a:br>
              <a:rPr lang="es-ES" dirty="0" smtClean="0"/>
            </a:br>
            <a:r>
              <a:rPr lang="es-ES" dirty="0" err="1" smtClean="0"/>
              <a:t>Click</a:t>
            </a:r>
            <a:r>
              <a:rPr lang="es-ES" dirty="0" smtClean="0"/>
              <a:t> to </a:t>
            </a:r>
            <a:r>
              <a:rPr lang="es-ES" dirty="0" err="1" smtClean="0"/>
              <a:t>edit</a:t>
            </a:r>
            <a:r>
              <a:rPr lang="es-ES" dirty="0" smtClean="0"/>
              <a:t> </a:t>
            </a:r>
            <a:r>
              <a:rPr lang="es-ES" dirty="0" err="1" smtClean="0"/>
              <a:t>headings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37733" y="2484437"/>
            <a:ext cx="717761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subtítulo o incorporar texto</a:t>
            </a:r>
          </a:p>
          <a:p>
            <a:r>
              <a:rPr lang="en-US" dirty="0" smtClean="0"/>
              <a:t>Click to edit the subtitle or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6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7859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TÍTULO DE SU PRESENTACIÓN</a:t>
            </a:r>
            <a:br>
              <a:rPr lang="es-ES" dirty="0" smtClean="0"/>
            </a:br>
            <a:r>
              <a:rPr lang="es-ES" dirty="0" smtClean="0"/>
              <a:t>TITLE OF THE PRESENTATION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01" y="4712759"/>
            <a:ext cx="5492749" cy="892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dirty="0" smtClean="0"/>
              <a:t>Nombre de la autoría. Filiación. Mail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dirty="0" err="1" smtClean="0"/>
              <a:t>Author's</a:t>
            </a:r>
            <a:r>
              <a:rPr lang="es-ES" dirty="0" smtClean="0"/>
              <a:t> </a:t>
            </a:r>
            <a:r>
              <a:rPr lang="es-ES" dirty="0" err="1" smtClean="0"/>
              <a:t>name</a:t>
            </a:r>
            <a:r>
              <a:rPr lang="es-ES" dirty="0" smtClean="0"/>
              <a:t>. </a:t>
            </a:r>
            <a:r>
              <a:rPr lang="es-ES" dirty="0" err="1" smtClean="0"/>
              <a:t>Affiliation</a:t>
            </a:r>
            <a:r>
              <a:rPr lang="es-ES" dirty="0" smtClean="0"/>
              <a:t>. Mail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36"/>
          <a:stretch/>
        </p:blipFill>
        <p:spPr>
          <a:xfrm>
            <a:off x="152400" y="1"/>
            <a:ext cx="3726539" cy="99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0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 baseline="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0" algn="r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219217"/>
            <a:ext cx="7772400" cy="897466"/>
          </a:xfrm>
        </p:spPr>
        <p:txBody>
          <a:bodyPr/>
          <a:lstStyle/>
          <a:p>
            <a:pPr algn="ctr"/>
            <a:r>
              <a:rPr lang="es-ES" dirty="0" smtClean="0"/>
              <a:t>Título de la presentación</a:t>
            </a:r>
            <a:br>
              <a:rPr lang="es-ES" dirty="0" smtClean="0"/>
            </a:br>
            <a:r>
              <a:rPr lang="es-ES" dirty="0" err="1" smtClean="0"/>
              <a:t>Tiitle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presentation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7734" y="5330186"/>
            <a:ext cx="7177616" cy="69459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s-ES" sz="2000" dirty="0" smtClean="0"/>
              <a:t>Nombre de la autoría. Filiación. Mail</a:t>
            </a:r>
          </a:p>
          <a:p>
            <a:pPr algn="r">
              <a:spcBef>
                <a:spcPts val="0"/>
              </a:spcBef>
            </a:pPr>
            <a:r>
              <a:rPr lang="es-ES" sz="2000" dirty="0" err="1" smtClean="0"/>
              <a:t>Author's</a:t>
            </a:r>
            <a:r>
              <a:rPr lang="es-ES" sz="2000" dirty="0" smtClean="0"/>
              <a:t> </a:t>
            </a:r>
            <a:r>
              <a:rPr lang="es-ES" sz="2000" dirty="0" err="1"/>
              <a:t>name</a:t>
            </a:r>
            <a:r>
              <a:rPr lang="es-ES" sz="2000" dirty="0"/>
              <a:t>. </a:t>
            </a:r>
            <a:r>
              <a:rPr lang="es-ES" sz="2000" dirty="0" err="1"/>
              <a:t>affiliation</a:t>
            </a:r>
            <a:r>
              <a:rPr lang="es-ES" sz="2000" dirty="0"/>
              <a:t>. mail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29223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308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18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 de la presentación Tiitle of the presentation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rosario navalon</dc:creator>
  <cp:lastModifiedBy>rosario navalon</cp:lastModifiedBy>
  <cp:revision>3</cp:revision>
  <dcterms:created xsi:type="dcterms:W3CDTF">2020-09-22T07:32:30Z</dcterms:created>
  <dcterms:modified xsi:type="dcterms:W3CDTF">2020-09-22T08:03:40Z</dcterms:modified>
</cp:coreProperties>
</file>